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431" r:id="rId2"/>
    <p:sldId id="461" r:id="rId3"/>
    <p:sldId id="440" r:id="rId4"/>
    <p:sldId id="433" r:id="rId5"/>
    <p:sldId id="388" r:id="rId6"/>
    <p:sldId id="389" r:id="rId7"/>
    <p:sldId id="392" r:id="rId8"/>
    <p:sldId id="462" r:id="rId9"/>
    <p:sldId id="393" r:id="rId10"/>
    <p:sldId id="396" r:id="rId11"/>
    <p:sldId id="395" r:id="rId12"/>
    <p:sldId id="400" r:id="rId13"/>
    <p:sldId id="45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339966"/>
    <a:srgbClr val="00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7" autoAdjust="0"/>
    <p:restoredTop sz="94585" autoAdjust="0"/>
  </p:normalViewPr>
  <p:slideViewPr>
    <p:cSldViewPr>
      <p:cViewPr>
        <p:scale>
          <a:sx n="100" d="100"/>
          <a:sy n="100" d="100"/>
        </p:scale>
        <p:origin x="-444" y="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98B6E-9CF3-4196-87EC-C8F419191D9B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E7C795-606B-466B-AB94-8ED6E061AA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9CCFF"/>
            </a:gs>
            <a:gs pos="50000">
              <a:schemeClr val="bg1"/>
            </a:gs>
            <a:gs pos="100000">
              <a:srgbClr val="99CCF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27F39-D8E9-4D54-A408-872CD79387D2}" type="datetimeFigureOut">
              <a:rPr lang="en-US" smtClean="0"/>
              <a:pPr/>
              <a:t>5/24/2012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5328C-9D69-456F-A5E4-29E1347B22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Wavewin Sniffer 24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Configuration &amp; Polling Software </a:t>
            </a:r>
          </a:p>
          <a:p>
            <a:pPr algn="ctr">
              <a:spcBef>
                <a:spcPct val="50000"/>
              </a:spcBef>
            </a:pPr>
            <a:r>
              <a:rPr lang="en-US" sz="2800" b="1" i="1" dirty="0" smtClean="0">
                <a:latin typeface="Georgia" pitchFamily="18" charset="0"/>
              </a:rPr>
              <a:t>(Wavewin Sniffer Operations Guide)</a:t>
            </a: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4262735"/>
            <a:ext cx="59436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Step 6: </a:t>
            </a:r>
            <a:r>
              <a:rPr lang="en-US" sz="2400" i="1" dirty="0" smtClean="0">
                <a:latin typeface="Georgia" pitchFamily="18" charset="0"/>
              </a:rPr>
              <a:t>The offset value will be displayed. Click “Continue Calibration”.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3886200" y="3543300"/>
            <a:ext cx="1371600" cy="609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 flipH="1">
            <a:off x="304800" y="3810000"/>
            <a:ext cx="35814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447800" y="1952625"/>
            <a:ext cx="1371600" cy="609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 flipH="1">
            <a:off x="304800" y="2362200"/>
            <a:ext cx="1219200" cy="1905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AL11-Cal Complete-Curren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4491335"/>
            <a:ext cx="56388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Step 7: </a:t>
            </a:r>
            <a:r>
              <a:rPr lang="en-US" sz="2400" i="1" dirty="0" smtClean="0">
                <a:latin typeface="Georgia" pitchFamily="18" charset="0"/>
              </a:rPr>
              <a:t>The scale factor value will be displayed. Click “Finish”. </a:t>
            </a:r>
            <a:endParaRPr lang="en-US" sz="2400" i="1" dirty="0">
              <a:latin typeface="Georg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1763" y="2633663"/>
            <a:ext cx="3800475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886200" y="3495675"/>
            <a:ext cx="13716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>
            <a:off x="304800" y="3886200"/>
            <a:ext cx="35814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2133600" y="1905000"/>
            <a:ext cx="13716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 flipH="1">
            <a:off x="304800" y="2438400"/>
            <a:ext cx="1981200" cy="2057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L13-Cal Complete-Sav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590550" y="5915025"/>
            <a:ext cx="9906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32004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Step 8:</a:t>
            </a:r>
            <a:r>
              <a:rPr lang="en-US" sz="2400" i="1" dirty="0" smtClean="0">
                <a:solidFill>
                  <a:srgbClr val="333399"/>
                </a:solidFill>
              </a:rPr>
              <a:t> </a:t>
            </a:r>
            <a:r>
              <a:rPr lang="en-US" sz="2400" i="1" dirty="0" smtClean="0">
                <a:latin typeface="Georgia" pitchFamily="18" charset="0"/>
              </a:rPr>
              <a:t>Click “Save”.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60960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76200" y="3087469"/>
            <a:ext cx="8991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600" b="1" i="1" dirty="0">
                <a:solidFill>
                  <a:srgbClr val="333399"/>
                </a:solidFill>
                <a:latin typeface="Georgia" pitchFamily="18" charset="0"/>
              </a:rPr>
              <a:t>End of </a:t>
            </a: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Operations Guide</a:t>
            </a:r>
            <a:endParaRPr lang="en-US" sz="3600" b="1" i="1" dirty="0">
              <a:solidFill>
                <a:srgbClr val="333399"/>
              </a:solidFill>
              <a:latin typeface="Georgia" pitchFamily="18" charset="0"/>
            </a:endParaRPr>
          </a:p>
        </p:txBody>
      </p:sp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Operations Guide Content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Calibration </a:t>
            </a:r>
            <a:endParaRPr lang="en-US" sz="2800" b="1" i="1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1"/>
            <a:ext cx="9144000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Calibration</a:t>
            </a:r>
          </a:p>
          <a:p>
            <a:pPr algn="ctr">
              <a:spcBef>
                <a:spcPct val="50000"/>
              </a:spcBef>
            </a:pPr>
            <a:r>
              <a:rPr lang="en-US" sz="2800" b="1" i="1" dirty="0" smtClean="0">
                <a:latin typeface="Georgia" pitchFamily="18" charset="0"/>
              </a:rPr>
              <a:t>Run the Wavewin Sniffer Software</a:t>
            </a:r>
            <a:endParaRPr lang="en-US" sz="2800" b="1" i="1" dirty="0">
              <a:latin typeface="Georgia" pitchFamily="18" charset="0"/>
            </a:endParaRPr>
          </a:p>
        </p:txBody>
      </p:sp>
      <p:sp>
        <p:nvSpPr>
          <p:cNvPr id="4" name="Line 6"/>
          <p:cNvSpPr>
            <a:spLocks noChangeShapeType="1"/>
          </p:cNvSpPr>
          <p:nvPr/>
        </p:nvSpPr>
        <p:spPr bwMode="auto">
          <a:xfrm flipH="1" flipV="1">
            <a:off x="4483100" y="4888468"/>
            <a:ext cx="698500" cy="9207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181600" y="5802868"/>
            <a:ext cx="3505200" cy="369332"/>
          </a:xfrm>
          <a:prstGeom prst="rect">
            <a:avLst/>
          </a:prstGeom>
          <a:noFill/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Georgia" pitchFamily="18" charset="0"/>
                <a:cs typeface="Arial" charset="0"/>
              </a:rPr>
              <a:t>Double Click </a:t>
            </a:r>
            <a:r>
              <a:rPr lang="en-US" i="1" dirty="0" smtClean="0">
                <a:latin typeface="Georgia" pitchFamily="18" charset="0"/>
                <a:cs typeface="Arial" charset="0"/>
              </a:rPr>
              <a:t>“</a:t>
            </a:r>
            <a:r>
              <a:rPr lang="en-US" i="1" dirty="0" err="1" smtClean="0">
                <a:latin typeface="Georgia" pitchFamily="18" charset="0"/>
                <a:cs typeface="Arial" charset="0"/>
              </a:rPr>
              <a:t>Wavewin</a:t>
            </a:r>
            <a:r>
              <a:rPr lang="en-US" i="1" smtClean="0">
                <a:latin typeface="Georgia" pitchFamily="18" charset="0"/>
                <a:cs typeface="Arial" charset="0"/>
              </a:rPr>
              <a:t> Sniffer</a:t>
            </a:r>
            <a:r>
              <a:rPr lang="en-US" i="1" dirty="0" smtClean="0">
                <a:latin typeface="Georgia" pitchFamily="18" charset="0"/>
                <a:cs typeface="Arial" charset="0"/>
              </a:rPr>
              <a:t>”.</a:t>
            </a:r>
            <a:endParaRPr lang="en-US" i="1" dirty="0">
              <a:latin typeface="Georgia" pitchFamily="18" charset="0"/>
              <a:cs typeface="Arial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9337" y="3926443"/>
            <a:ext cx="863663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wiconpict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400800"/>
            <a:ext cx="381000" cy="3810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2438400"/>
            <a:ext cx="91440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  <a:t>Calibration </a:t>
            </a:r>
            <a:br>
              <a:rPr lang="en-US" sz="3600" b="1" i="1" dirty="0" smtClean="0">
                <a:solidFill>
                  <a:srgbClr val="333399"/>
                </a:solidFill>
                <a:latin typeface="Georgia" pitchFamily="18" charset="0"/>
              </a:rPr>
            </a:br>
            <a:r>
              <a:rPr lang="en-US" sz="2800" b="1" i="1" dirty="0" smtClean="0">
                <a:latin typeface="Georgia" pitchFamily="18" charset="0"/>
              </a:rPr>
              <a:t>Calibrating Clamp On Current Sensor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“CS-HE-CPL”</a:t>
            </a:r>
          </a:p>
          <a:p>
            <a:pPr algn="ctr"/>
            <a:endParaRPr lang="en-US" sz="2800" b="1" i="1" dirty="0" smtClean="0">
              <a:latin typeface="Georgia" pitchFamily="18" charset="0"/>
            </a:endParaRP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Mount the Current Sensor</a:t>
            </a:r>
            <a:r>
              <a:rPr lang="en-US" sz="2800" i="1" dirty="0" smtClean="0">
                <a:latin typeface="Georgia" pitchFamily="18" charset="0"/>
              </a:rPr>
              <a:t> </a:t>
            </a:r>
            <a:r>
              <a:rPr lang="en-US" sz="2800" b="1" i="1" dirty="0" smtClean="0">
                <a:latin typeface="Georgia" pitchFamily="18" charset="0"/>
              </a:rPr>
              <a:t>to </a:t>
            </a:r>
          </a:p>
          <a:p>
            <a:pPr algn="ctr"/>
            <a:r>
              <a:rPr lang="en-US" sz="2800" b="1" i="1" dirty="0" smtClean="0">
                <a:latin typeface="Georgia" pitchFamily="18" charset="0"/>
              </a:rPr>
              <a:t>Calibration Test Wire</a:t>
            </a:r>
          </a:p>
          <a:p>
            <a:pPr algn="ctr"/>
            <a:endParaRPr lang="en-US" sz="2800" b="1" i="1" dirty="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AL1-Sensor Header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Line 5"/>
          <p:cNvSpPr>
            <a:spLocks noChangeShapeType="1"/>
          </p:cNvSpPr>
          <p:nvPr/>
        </p:nvSpPr>
        <p:spPr bwMode="auto">
          <a:xfrm flipH="1">
            <a:off x="304800" y="2209800"/>
            <a:ext cx="1295400" cy="1600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72390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1: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In “Configuration” tab, select “CS-HE-CPL” sensor.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1581150" y="1762125"/>
            <a:ext cx="1466850" cy="9144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AL2-Cal Header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629024" y="1828800"/>
            <a:ext cx="1095375" cy="609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5532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  <a:cs typeface="Arial" charset="0"/>
              </a:rPr>
              <a:t>Step 2: </a:t>
            </a:r>
            <a:r>
              <a:rPr lang="en-US" sz="2400" i="1" dirty="0" smtClean="0">
                <a:latin typeface="Georgia" pitchFamily="18" charset="0"/>
                <a:cs typeface="Arial" charset="0"/>
              </a:rPr>
              <a:t>In “Calibration” tab, select “Calibrate” checkbox.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>
            <a:off x="304800" y="2133600"/>
            <a:ext cx="335280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L2-Cal Header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009900" y="1790700"/>
            <a:ext cx="1143000" cy="6858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6553200" cy="830997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Step 3:</a:t>
            </a:r>
            <a:r>
              <a:rPr lang="en-US" sz="2400" i="1" dirty="0" smtClean="0">
                <a:solidFill>
                  <a:srgbClr val="333399"/>
                </a:solidFill>
              </a:rPr>
              <a:t> </a:t>
            </a:r>
            <a:r>
              <a:rPr lang="en-US" sz="2400" i="1" dirty="0" smtClean="0">
                <a:latin typeface="Georgia" pitchFamily="18" charset="0"/>
              </a:rPr>
              <a:t>Enter the known calibration test value. By default the value is (2 Amps). 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>
            <a:off x="304800" y="2438400"/>
            <a:ext cx="304800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AL2-Cal Header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4581525" y="5057774"/>
            <a:ext cx="1066800" cy="619125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3810000"/>
            <a:ext cx="48006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Step 4:</a:t>
            </a:r>
            <a:r>
              <a:rPr lang="en-US" sz="2400" i="1" dirty="0" smtClean="0">
                <a:solidFill>
                  <a:srgbClr val="333399"/>
                </a:solidFill>
              </a:rPr>
              <a:t> </a:t>
            </a:r>
            <a:r>
              <a:rPr lang="en-US" sz="2400" i="1" dirty="0" smtClean="0">
                <a:latin typeface="Georgia" pitchFamily="18" charset="0"/>
              </a:rPr>
              <a:t>Click “Calibrate Sensors”.</a:t>
            </a:r>
            <a:endParaRPr lang="en-US" sz="2400" i="1" dirty="0">
              <a:latin typeface="Georgia" pitchFamily="18" charset="0"/>
            </a:endParaRPr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 flipV="1">
            <a:off x="304800" y="4267200"/>
            <a:ext cx="4267200" cy="1066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AL2-Cal Header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04800" y="4262735"/>
            <a:ext cx="4800600" cy="461665"/>
          </a:xfrm>
          <a:prstGeom prst="rect">
            <a:avLst/>
          </a:prstGeom>
          <a:solidFill>
            <a:schemeClr val="bg1"/>
          </a:solidFill>
          <a:ln w="38100">
            <a:solidFill>
              <a:srgbClr val="333399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i="1" dirty="0" smtClean="0">
                <a:solidFill>
                  <a:srgbClr val="333399"/>
                </a:solidFill>
                <a:latin typeface="Georgia" pitchFamily="18" charset="0"/>
              </a:rPr>
              <a:t>Step 5:</a:t>
            </a:r>
            <a:r>
              <a:rPr lang="en-US" sz="2400" i="1" dirty="0" smtClean="0">
                <a:solidFill>
                  <a:srgbClr val="333399"/>
                </a:solidFill>
              </a:rPr>
              <a:t> </a:t>
            </a:r>
            <a:r>
              <a:rPr lang="en-US" sz="2400" i="1" dirty="0" smtClean="0">
                <a:latin typeface="Georgia" pitchFamily="18" charset="0"/>
              </a:rPr>
              <a:t>Click “Start Calibration”.</a:t>
            </a:r>
            <a:endParaRPr lang="en-US" sz="2400" i="1" dirty="0">
              <a:latin typeface="Georg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647950"/>
            <a:ext cx="38290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790950" y="3581400"/>
            <a:ext cx="1447800" cy="6096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 flipH="1">
            <a:off x="304800" y="3810000"/>
            <a:ext cx="35052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13568</TotalTime>
  <Words>125</Words>
  <Application>Microsoft Office PowerPoint</Application>
  <PresentationFormat>On-screen Show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Wavewin Sniffer 24</dc:title>
  <dc:creator>John</dc:creator>
  <cp:lastModifiedBy>George</cp:lastModifiedBy>
  <cp:revision>662</cp:revision>
  <dcterms:created xsi:type="dcterms:W3CDTF">2011-02-24T13:37:56Z</dcterms:created>
  <dcterms:modified xsi:type="dcterms:W3CDTF">2012-05-25T01:07:40Z</dcterms:modified>
</cp:coreProperties>
</file>